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1176" y="2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6527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576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991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8226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8208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001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9081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4288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8131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553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8905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6519-8F43-464B-8A82-93F7CCAE72C3}" type="datetimeFigureOut">
              <a:rPr lang="nl-NL" smtClean="0"/>
              <a:pPr/>
              <a:t>21-5-2016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52FC-2491-4E5C-AAB3-FD9D038E44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722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692273" y="263691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accent3">
                    <a:lumMod val="75000"/>
                  </a:schemeClr>
                </a:solidFill>
              </a:rPr>
              <a:t>Impressie materialisatie </a:t>
            </a:r>
            <a:r>
              <a:rPr lang="nl-NL" sz="3600" dirty="0" smtClean="0">
                <a:solidFill>
                  <a:schemeClr val="accent3">
                    <a:lumMod val="75000"/>
                  </a:schemeClr>
                </a:solidFill>
              </a:rPr>
              <a:t>ecologisch woonrijp</a:t>
            </a:r>
            <a:endParaRPr lang="nl-NL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29" t="19938" r="23335" b="15479"/>
          <a:stretch/>
        </p:blipFill>
        <p:spPr bwMode="auto">
          <a:xfrm rot="16200000">
            <a:off x="243055" y="-1381029"/>
            <a:ext cx="3983412" cy="467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robbertkruiniger\Desktop\PRIVE\WOONRIJP\Materialisatie\Voorbeeld Hydro_Lineo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2" r="4765"/>
          <a:stretch/>
        </p:blipFill>
        <p:spPr bwMode="auto">
          <a:xfrm>
            <a:off x="4644008" y="-23061"/>
            <a:ext cx="463397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5949280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l</a:t>
            </a:r>
            <a:r>
              <a:rPr lang="nl-NL" sz="5000" dirty="0" smtClean="0">
                <a:solidFill>
                  <a:schemeClr val="bg1"/>
                </a:solidFill>
              </a:rPr>
              <a:t>open</a:t>
            </a:r>
            <a:endParaRPr lang="nl-NL" sz="50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60032" y="5951602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f</a:t>
            </a:r>
            <a:r>
              <a:rPr lang="nl-NL" sz="5000" dirty="0" smtClean="0">
                <a:solidFill>
                  <a:schemeClr val="bg1"/>
                </a:solidFill>
              </a:rPr>
              <a:t>iets/auto</a:t>
            </a:r>
            <a:endParaRPr lang="nl-NL" sz="50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8"/>
          <a:stretch/>
        </p:blipFill>
        <p:spPr bwMode="auto">
          <a:xfrm>
            <a:off x="-122890" y="2996952"/>
            <a:ext cx="4694890" cy="386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23843" y="5949280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chemeClr val="bg1"/>
                </a:solidFill>
              </a:rPr>
              <a:t>lopen</a:t>
            </a:r>
            <a:endParaRPr lang="nl-NL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7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obbertkruiniger\Desktop\PRIVE\WOONRIJP\Materialisatie\74411Hydro_Lineo_kle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41" t="2756"/>
          <a:stretch/>
        </p:blipFill>
        <p:spPr bwMode="auto">
          <a:xfrm>
            <a:off x="0" y="0"/>
            <a:ext cx="4396480" cy="68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robbertkruiniger\Desktop\PRIVE\WOONRIJP\Materialisatie\Voorbeeld Hydro_Lineo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6" r="23287"/>
          <a:stretch/>
        </p:blipFill>
        <p:spPr bwMode="auto">
          <a:xfrm>
            <a:off x="4477433" y="0"/>
            <a:ext cx="4775087" cy="69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79512" y="5951602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nl-NL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arkeren</a:t>
            </a:r>
            <a:endParaRPr lang="nl-NL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67666" y="5951602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 / straat</a:t>
            </a:r>
            <a:endParaRPr lang="nl-NL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-media-cache-ak0.pinimg.com/236x/df/87/ac/df87acbae1ae08e92a81cf03a7117d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9"/>
          <a:stretch/>
        </p:blipFill>
        <p:spPr bwMode="auto">
          <a:xfrm>
            <a:off x="-232013" y="-40121"/>
            <a:ext cx="4732005" cy="68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/af/uploads/c/1024x/2/7/geveltuin-17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08" r="7077"/>
          <a:stretch/>
        </p:blipFill>
        <p:spPr bwMode="auto">
          <a:xfrm>
            <a:off x="4608511" y="-27384"/>
            <a:ext cx="449999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 &quot;i_NL.IMRO.0014.BP480Oosterpoort-vg02_0025.jpg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051"/>
          <a:stretch/>
        </p:blipFill>
        <p:spPr bwMode="auto">
          <a:xfrm>
            <a:off x="4608511" y="3283999"/>
            <a:ext cx="4644009" cy="39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0" y="5805264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molgoot</a:t>
            </a:r>
            <a:endParaRPr lang="nl-NL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88024" y="5877272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geveltuinen</a:t>
            </a:r>
            <a:endParaRPr lang="nl-NL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bbertkruiniger\Downloads\image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68" t="10158" r="10572" b="9533"/>
          <a:stretch/>
        </p:blipFill>
        <p:spPr bwMode="auto">
          <a:xfrm>
            <a:off x="-36512" y="1"/>
            <a:ext cx="3958966" cy="26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neerslag-magazine.nl/userfiles/image/websites/water_neerslag/gfx/articles/migrated/57_5_2003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" t="22976" r="20782" b="3623"/>
          <a:stretch/>
        </p:blipFill>
        <p:spPr bwMode="auto">
          <a:xfrm>
            <a:off x="-36512" y="2708920"/>
            <a:ext cx="3958966" cy="20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obbertkruiniger\Downloads\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8" t="10474"/>
          <a:stretch/>
        </p:blipFill>
        <p:spPr bwMode="auto">
          <a:xfrm>
            <a:off x="4042050" y="0"/>
            <a:ext cx="5138462" cy="69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molinia.net/wp-content/uploads/2015/10/P52958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55"/>
          <a:stretch/>
        </p:blipFill>
        <p:spPr bwMode="auto">
          <a:xfrm>
            <a:off x="-36512" y="4842717"/>
            <a:ext cx="3958966" cy="218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179512" y="5951602"/>
            <a:ext cx="3908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adi’s</a:t>
            </a:r>
            <a:endParaRPr lang="nl-NL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9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</Words>
  <Application>Microsoft Office PowerPoint</Application>
  <PresentationFormat>Diavoorstelling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Dia 1</vt:lpstr>
      <vt:lpstr>Dia 2</vt:lpstr>
      <vt:lpstr>Dia 3</vt:lpstr>
      <vt:lpstr>Dia 4</vt:lpstr>
      <vt:lpstr>Dia 5</vt:lpstr>
    </vt:vector>
  </TitlesOfParts>
  <Company>TU Delft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Robbert Kruiniger</dc:creator>
  <cp:lastModifiedBy>Cornelie Quist</cp:lastModifiedBy>
  <cp:revision>17</cp:revision>
  <dcterms:created xsi:type="dcterms:W3CDTF">2016-04-22T19:27:57Z</dcterms:created>
  <dcterms:modified xsi:type="dcterms:W3CDTF">2016-05-21T15:27:23Z</dcterms:modified>
</cp:coreProperties>
</file>